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  <p:sldId id="270" r:id="rId3"/>
    <p:sldId id="269" r:id="rId4"/>
    <p:sldId id="267" r:id="rId5"/>
    <p:sldId id="275" r:id="rId6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FF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02/01/2013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02/01/2013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02/01/2013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02/01/2013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02/01/2013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02/01/2013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02/01/2013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02/01/2013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02/01/2013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02/01/2013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02/01/2013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6055F8-1D02-4417-9241-55C834FD9970}" type="datetimeFigureOut">
              <a:rPr lang="it-IT" smtClean="0"/>
              <a:pPr/>
              <a:t>02/01/2013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260648"/>
            <a:ext cx="3989838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7944" y="3284984"/>
            <a:ext cx="4783240" cy="33531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CasellaDiTesto 3"/>
          <p:cNvSpPr txBox="1"/>
          <p:nvPr/>
        </p:nvSpPr>
        <p:spPr>
          <a:xfrm>
            <a:off x="4572000" y="548680"/>
            <a:ext cx="4414478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it-IT" sz="2000" dirty="0" smtClean="0"/>
              <a:t>Perché la protesi a “geometria inversa” ?</a:t>
            </a:r>
            <a:endParaRPr lang="it-IT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8006" y="620688"/>
            <a:ext cx="8591070" cy="5904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04664"/>
            <a:ext cx="7920880" cy="6260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9065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476671"/>
            <a:ext cx="5544616" cy="5906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9</Words>
  <Application>Microsoft Office PowerPoint</Application>
  <PresentationFormat>Presentazione su schermo (4:3)</PresentationFormat>
  <Paragraphs>1</Paragraphs>
  <Slides>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5</vt:i4>
      </vt:variant>
    </vt:vector>
  </HeadingPairs>
  <TitlesOfParts>
    <vt:vector size="6" baseType="lpstr">
      <vt:lpstr>Tema di Office</vt:lpstr>
      <vt:lpstr>Diapositiva 1</vt:lpstr>
      <vt:lpstr>Diapositiva 2</vt:lpstr>
      <vt:lpstr>Diapositiva 3</vt:lpstr>
      <vt:lpstr>Diapositiva 4</vt:lpstr>
      <vt:lpstr>Diapositiva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Sergio</dc:creator>
  <cp:lastModifiedBy>Sergio</cp:lastModifiedBy>
  <cp:revision>5</cp:revision>
  <dcterms:created xsi:type="dcterms:W3CDTF">2013-01-02T16:11:19Z</dcterms:created>
  <dcterms:modified xsi:type="dcterms:W3CDTF">2013-01-02T16:48:39Z</dcterms:modified>
</cp:coreProperties>
</file>