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68228" cy="60486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804327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7"/>
            <a:ext cx="8064896" cy="647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Presentazione su schermo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Sergio</cp:lastModifiedBy>
  <cp:revision>3</cp:revision>
  <dcterms:created xsi:type="dcterms:W3CDTF">2012-12-31T19:43:19Z</dcterms:created>
  <dcterms:modified xsi:type="dcterms:W3CDTF">2012-12-31T20:02:20Z</dcterms:modified>
</cp:coreProperties>
</file>