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356" r:id="rId3"/>
    <p:sldId id="357" r:id="rId4"/>
    <p:sldId id="358" r:id="rId5"/>
    <p:sldId id="354" r:id="rId6"/>
    <p:sldId id="353" r:id="rId7"/>
    <p:sldId id="352" r:id="rId8"/>
    <p:sldId id="351" r:id="rId9"/>
    <p:sldId id="328" r:id="rId10"/>
    <p:sldId id="349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45BF19-357F-4D1C-B434-4CA46C415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1DF51CB-D09B-4D7D-8DC1-241E3B862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B68099-9F3E-4782-9567-8E5AF754A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EA7C10-7C9C-4F0C-9D4C-BAC3DAAC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A3F6AD-B3B3-423C-8D83-1C4A45894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897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EF8CD9-474B-42C8-B1F2-FBF789CD4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6E3606-F6C1-4FA2-B44E-DDA21D30A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0AA94D-EC04-446F-B4BD-2DDA3569A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DC49FE-6B0A-4FB6-9378-463C3AFE0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ACFFD9-1DF8-48F7-B638-A57D147A7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742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2BECDE-A4EA-452A-9457-4658DC641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875D4C-211E-46AB-BA0D-1106AADD5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ED9B90-D7A4-4904-B005-0276F2D4E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307DE3D-4BBA-447C-94AA-D3D83B352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6146BD-F121-412F-8A1B-D46AF6B53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7955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A81176-7E36-4673-9CF2-F5AB0922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946D1E-1732-4906-AA7E-1FC6D0158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53CC86-2638-4D5F-8BD0-7230419BA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7D8F7E-033D-42BC-97E5-85B83C677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15D9568-47E8-4EED-9B8A-886EB4097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08E837-EAFF-47CD-8566-54E4E1C4D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08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A7BBDA-4A6D-4DBF-BCB4-7D05EA1A4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F30F99-B4BB-4A12-B591-600F80B3B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35FAA72-9AD3-41C3-9BC6-674E96F0F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6C114F9-1749-4FD3-BF18-0374BB0DB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252D8ED-A117-4535-9AC3-6911272F11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B6FF6F4-F9AB-4491-B047-F1978D9B4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01A12A3-B9F7-414B-9531-486E25F03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8806D08-40AA-471B-8713-958434AAC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908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469994-A490-428A-A2F5-294804E37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EEEFA24-6D3B-402E-8AA7-804532B9C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1DA4E5-E136-46CC-8724-0BCDE0522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C999BC-82A8-48E7-B5E6-92891E15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3402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BC78C2F-2E79-4255-AC3B-9EA07F36A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326FE4F-BECF-4B11-8F5F-B450AA255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F43A59A-0C27-4650-8E72-0C24E2BFC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401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981BAE-6F70-4739-A2D3-5CEE6136C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757193-A6C3-4CEC-BE6A-F72759EBF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4E2C037-8305-4046-B27F-66C19F50B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DC649A-BD58-4BE5-9D47-A298449DF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D399B0-088F-4E61-A4F7-E1F771CEB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9F24545-E506-47CD-852A-ED2142B1E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529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7FA497-639F-4751-BBF5-3DF093B0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DB433A7-3396-4AB6-9793-0A16BA06C7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E024BC5-5885-4392-AE84-1504766C4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42F0C7-3C9F-4407-9D9C-089ABE76D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FF25706-4DC2-441E-8926-2ED429586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1D1783-2157-40B5-AD52-8D0B86F86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056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42F455-EDA7-4E69-94D6-8387A3CEC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88DF688-9958-4530-B5E5-2216A80EA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E5D21-3A82-4138-8C2A-250C6E50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181C56-A73C-4E8C-87DD-FCEE3914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74FA5AA-D128-45D8-AD52-4C86582EB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328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24F26BD-FB7F-42BD-9A1C-4DADADF0ED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14308D-C4E5-4A4E-AEA4-E00C6BE86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9A02C79-2484-4249-B723-4F6AFC422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793505-9EC0-47E4-B1FA-0B895D67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3A25D7-E50F-45A4-8B54-D3D6C21C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2178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85FCECF-E863-49FC-B21E-D73B6F0BD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178D6E-1698-45DE-BAD4-EBD64D8D4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6F442D-EBAD-4EA1-B6C8-A60E4A14E2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DE4CA-F64E-49EE-B70E-FF5977EF05EE}" type="datetimeFigureOut">
              <a:rPr lang="it-IT" smtClean="0"/>
              <a:t>03/04/2020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57C5BB-AEBC-4C47-970B-3A2E1C236C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95304D-B505-4BD5-A2AD-75F8CE05F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81378-EA51-4B53-9DF0-FA68F8C189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051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9BC178D-AF4C-4201-B748-867B99A02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43" y="499293"/>
            <a:ext cx="8216650" cy="585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62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39B81E4-C31D-49B1-A65A-B888C0DAE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68" y="206985"/>
            <a:ext cx="8666156" cy="639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35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3944FEF-2A88-4496-86C8-F08829535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20" y="250287"/>
            <a:ext cx="7931261" cy="612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52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3424FE1-354E-4EFE-816B-0E7DDDA5B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67" y="169325"/>
            <a:ext cx="8318770" cy="658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7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537C440-DFE5-42FA-835F-899552F31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07" y="312639"/>
            <a:ext cx="8641985" cy="600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57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6949F82-472F-4CE9-8B1B-3368EE253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98" y="179949"/>
            <a:ext cx="8318330" cy="640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3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1F2BFC3-0028-4BF1-ADE2-6E87715B2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9" y="532960"/>
            <a:ext cx="8477242" cy="579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90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B0F13A2-33E9-4B5B-B27F-6E8406866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67" y="476103"/>
            <a:ext cx="8751866" cy="569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84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729" y="147518"/>
            <a:ext cx="1730033" cy="2933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1762" y="147518"/>
            <a:ext cx="2868935" cy="2933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389A74D8-AC4B-43C3-B529-BBE9DD3D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8104" y="3233856"/>
            <a:ext cx="2571730" cy="3476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7DAF033-D07A-4668-AB53-4441E2AF8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729" y="3233857"/>
            <a:ext cx="1476375" cy="3476625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E3588401-5163-4FB2-A1D4-0BEDBFDB9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89138" y="147518"/>
            <a:ext cx="19431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D014AE80-6C6D-4BF2-8366-0DD3A0056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86509" y="140712"/>
            <a:ext cx="214312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3A0F30BB-30C5-4C63-B166-F74423B93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89138" y="2092206"/>
            <a:ext cx="1833562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456ADD1F-499C-40B2-9B05-D553EBCDB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86509" y="1848837"/>
            <a:ext cx="2143125" cy="2362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24739DA0-646E-443A-9E88-01700C6BF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89138" y="4254654"/>
            <a:ext cx="1994082" cy="201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0DB0DACB-3E56-433A-A0B6-4734FDD7E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83220" y="3827023"/>
            <a:ext cx="1946414" cy="2452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EA09BCC3-8494-437B-A7FF-96E8D8E9312B}"/>
              </a:ext>
            </a:extLst>
          </p:cNvPr>
          <p:cNvSpPr/>
          <p:nvPr/>
        </p:nvSpPr>
        <p:spPr>
          <a:xfrm>
            <a:off x="5880295" y="436098"/>
            <a:ext cx="281354" cy="37982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0178A92D-E585-45FB-9158-BF32634F79EB}"/>
              </a:ext>
            </a:extLst>
          </p:cNvPr>
          <p:cNvSpPr/>
          <p:nvPr/>
        </p:nvSpPr>
        <p:spPr>
          <a:xfrm>
            <a:off x="8328074" y="295422"/>
            <a:ext cx="182880" cy="28274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DE9DD037-94FE-4286-ACEC-719C1680E6AF}"/>
              </a:ext>
            </a:extLst>
          </p:cNvPr>
          <p:cNvSpPr/>
          <p:nvPr/>
        </p:nvSpPr>
        <p:spPr>
          <a:xfrm>
            <a:off x="7807569" y="1983545"/>
            <a:ext cx="253219" cy="47830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1C183412-5887-4E43-BB19-1BF2D8737D1F}"/>
              </a:ext>
            </a:extLst>
          </p:cNvPr>
          <p:cNvSpPr/>
          <p:nvPr/>
        </p:nvSpPr>
        <p:spPr>
          <a:xfrm>
            <a:off x="5880295" y="2461846"/>
            <a:ext cx="281354" cy="2987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1075C7A5-5614-4711-A85D-C6A89153485E}"/>
              </a:ext>
            </a:extLst>
          </p:cNvPr>
          <p:cNvSpPr/>
          <p:nvPr/>
        </p:nvSpPr>
        <p:spPr>
          <a:xfrm>
            <a:off x="7807569" y="4051495"/>
            <a:ext cx="393896" cy="49237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6EFB5305-7086-4BF1-8C8B-1858460CE0C1}"/>
              </a:ext>
            </a:extLst>
          </p:cNvPr>
          <p:cNvSpPr/>
          <p:nvPr/>
        </p:nvSpPr>
        <p:spPr>
          <a:xfrm>
            <a:off x="5964703" y="4360984"/>
            <a:ext cx="290348" cy="49173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FD5F764-9BD2-4E50-A567-6AF7B6DED429}"/>
              </a:ext>
            </a:extLst>
          </p:cNvPr>
          <p:cNvSpPr txBox="1"/>
          <p:nvPr/>
        </p:nvSpPr>
        <p:spPr>
          <a:xfrm>
            <a:off x="5089138" y="6414867"/>
            <a:ext cx="333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B.L., 70 aa. Artrosi gomito sinistro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78EE9AB-5113-452A-B572-C84F4EB09937}"/>
              </a:ext>
            </a:extLst>
          </p:cNvPr>
          <p:cNvSpPr txBox="1"/>
          <p:nvPr/>
        </p:nvSpPr>
        <p:spPr>
          <a:xfrm rot="20454868">
            <a:off x="928470" y="3685734"/>
            <a:ext cx="265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Policlinico di Abano Terme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EBFCAB7F-CACB-4FFE-9C68-5B8C55758BE8}"/>
              </a:ext>
            </a:extLst>
          </p:cNvPr>
          <p:cNvSpPr txBox="1"/>
          <p:nvPr/>
        </p:nvSpPr>
        <p:spPr>
          <a:xfrm rot="19572486">
            <a:off x="771378" y="1404425"/>
            <a:ext cx="265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Policlinico di Abano Terme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5E3B62D-0C25-45CC-9C41-A200B6C469F8}"/>
              </a:ext>
            </a:extLst>
          </p:cNvPr>
          <p:cNvSpPr txBox="1"/>
          <p:nvPr/>
        </p:nvSpPr>
        <p:spPr>
          <a:xfrm>
            <a:off x="2111762" y="6288258"/>
            <a:ext cx="145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3 aa. Post-op.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7C089D8-78E6-4BE0-AF43-DA80FB161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18" y="1015731"/>
            <a:ext cx="8374563" cy="399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9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23</Words>
  <Application>Microsoft Office PowerPoint</Application>
  <PresentationFormat>Presentazione su schermo (4:3)</PresentationFormat>
  <Paragraphs>4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sergio candiotto</dc:creator>
  <cp:lastModifiedBy>sergio candiotto</cp:lastModifiedBy>
  <cp:revision>7</cp:revision>
  <dcterms:created xsi:type="dcterms:W3CDTF">2020-04-03T13:37:41Z</dcterms:created>
  <dcterms:modified xsi:type="dcterms:W3CDTF">2020-04-03T19:34:41Z</dcterms:modified>
</cp:coreProperties>
</file>